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Image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Imag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660384004_1290x1720.jpg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gradFill flip="none" rotWithShape="1">
          <a:gsLst>
            <a:gs pos="616">
              <a:srgbClr val="F8F8F8"/>
            </a:gs>
            <a:gs pos="99437">
              <a:srgbClr val="EFEFEF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217825" y="10395162"/>
            <a:ext cx="7956321" cy="2899118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COPYRIGHT © 2020 ACM"/>
          <p:cNvSpPr txBox="1"/>
          <p:nvPr/>
        </p:nvSpPr>
        <p:spPr>
          <a:xfrm>
            <a:off x="7115445" y="12832670"/>
            <a:ext cx="3781744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500"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pPr/>
            <a:r>
              <a:t>COPYRIGHT © 2020 ACM</a:t>
            </a:r>
          </a:p>
        </p:txBody>
      </p:sp>
      <p:sp>
        <p:nvSpPr>
          <p:cNvPr id="153" name="Rectangle"/>
          <p:cNvSpPr/>
          <p:nvPr/>
        </p:nvSpPr>
        <p:spPr>
          <a:xfrm>
            <a:off x="-15748" y="8241966"/>
            <a:ext cx="24384001" cy="1700094"/>
          </a:xfrm>
          <a:prstGeom prst="rect">
            <a:avLst/>
          </a:prstGeom>
          <a:gradFill>
            <a:gsLst>
              <a:gs pos="0">
                <a:srgbClr val="B63230"/>
              </a:gs>
              <a:gs pos="100000">
                <a:srgbClr val="E69A36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lvl="7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4" name="ESPOO, FINLAND / OCTOBER 12 – 16, 2025"/>
          <p:cNvSpPr txBox="1"/>
          <p:nvPr/>
        </p:nvSpPr>
        <p:spPr>
          <a:xfrm>
            <a:off x="1757505" y="8444313"/>
            <a:ext cx="13155397" cy="129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7" defTabSz="825500">
              <a:lnSpc>
                <a:spcPct val="100000"/>
              </a:lnSpc>
              <a:spcBef>
                <a:spcPts val="0"/>
              </a:spcBef>
              <a:defRPr sz="6900">
                <a:solidFill>
                  <a:srgbClr val="FFFFFF"/>
                </a:solidFill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ESPOO, FINLAND / OCTOBER 12 – 16, 2025</a:t>
            </a:r>
          </a:p>
        </p:txBody>
      </p:sp>
      <p:pic>
        <p:nvPicPr>
          <p:cNvPr id="15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666835" y="10615425"/>
            <a:ext cx="5461795" cy="1388421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Please Put The Paper Title Here, If The Title Is Long, This May Break To The Next Line"/>
          <p:cNvSpPr txBox="1"/>
          <p:nvPr/>
        </p:nvSpPr>
        <p:spPr>
          <a:xfrm>
            <a:off x="1530315" y="3788827"/>
            <a:ext cx="21323369" cy="2442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71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Please Put The Paper Title Here, If The Title Is Long, This May Break To The Next Line</a:t>
            </a:r>
          </a:p>
        </p:txBody>
      </p:sp>
      <p:sp>
        <p:nvSpPr>
          <p:cNvPr id="157" name="F. Author, S. Author, T. Author, and T.L. Author"/>
          <p:cNvSpPr txBox="1"/>
          <p:nvPr/>
        </p:nvSpPr>
        <p:spPr>
          <a:xfrm>
            <a:off x="7079158" y="6785563"/>
            <a:ext cx="10225685" cy="1003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just">
              <a:defRPr sz="52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pPr/>
            <a:r>
              <a:t>F. Author, S. Author, T. Author, and T.L. Author</a:t>
            </a:r>
          </a:p>
        </p:txBody>
      </p:sp>
      <p:pic>
        <p:nvPicPr>
          <p:cNvPr id="158" name="pasted-movie.png" descr="pasted-movie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29986" y="36173"/>
            <a:ext cx="5568504" cy="3198128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Rectangle"/>
          <p:cNvSpPr/>
          <p:nvPr/>
        </p:nvSpPr>
        <p:spPr>
          <a:xfrm>
            <a:off x="16777453" y="1348308"/>
            <a:ext cx="7620083" cy="1700093"/>
          </a:xfrm>
          <a:prstGeom prst="rect">
            <a:avLst/>
          </a:prstGeom>
          <a:gradFill>
            <a:gsLst>
              <a:gs pos="0">
                <a:srgbClr val="B63230"/>
              </a:gs>
              <a:gs pos="100000">
                <a:srgbClr val="E69A36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lvl="7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0" name="UBICOMP PAPER"/>
          <p:cNvSpPr txBox="1"/>
          <p:nvPr/>
        </p:nvSpPr>
        <p:spPr>
          <a:xfrm>
            <a:off x="18087153" y="1550654"/>
            <a:ext cx="5854942" cy="129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7" defTabSz="825500">
              <a:lnSpc>
                <a:spcPct val="100000"/>
              </a:lnSpc>
              <a:spcBef>
                <a:spcPts val="0"/>
              </a:spcBef>
              <a:defRPr b="1" sz="6900">
                <a:solidFill>
                  <a:srgbClr val="FFFFFF"/>
                </a:solidFill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UBICOMP PAPER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